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CD92-798D-41F8-ADA6-2F3ECA985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51938-C1FB-4025-AB01-CE99F93BD3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F85D-84CD-49AD-BA0F-A355ABE0F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C5CE-CAAE-400C-814F-78AC963B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18F8-72EC-4F51-94D0-22C4B682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5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7044-D2AF-4C90-9155-60CD4C8A1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1D79-B9B8-447A-8601-CEA82200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D1BBD-FE27-40DA-A89B-48F50DC7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A9185-7714-42FC-B5AA-6EC02D01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4A10E-0E22-4982-958D-9DBE6262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C6801-8044-4052-8BCA-506314C28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E39A2-E201-4B0A-BD9F-7801575CD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D99B4-08F9-42B0-9BE0-67A3072E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4C763-68C6-411C-A8DD-9AC16851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26720-91EE-4280-BF39-286F1E5B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6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5622-B74B-4C11-B181-4600DA7F6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9B743-94C5-4481-A877-20E030482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09D8B-821D-4D5E-821D-8D36CE50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0F550-A568-4812-A5FD-72A03D89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B014-C0D0-4A5C-9E8B-D392875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0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18BB-9B32-43CF-BF85-E94B9187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2EFB-CAA7-4E46-9581-49EB9B96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69B80-CF0D-41FA-9DC6-3FBDF4C5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DB2CD-19B5-49CA-9D43-84978052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7FBB8-207E-431A-AA7D-22378185E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C251-57E5-42C1-88B3-5F1DCE9F1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3EB4-C482-4BCF-AF84-DF9BB53F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BA499-6185-47F1-B0BC-B407188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718D-CB9D-47BF-97EC-E227D888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9C5D-FF15-42DB-AD83-D0BF959EC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5DFC7-177D-414F-AD09-CFA44B8BD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BD4D-7883-4E20-B085-1B25A5C7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0545-F5F8-44B0-958F-D63927B5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0BAF0-B3CD-4DFF-84A7-BA322B703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42D5F-6FA9-48B7-AC28-5007601F1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9D489-C0F9-4B77-A631-EE6D5E3D7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A607F-54DC-4A3E-8D0A-84B6B08F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D0627-5454-4E20-88AD-3F00EC15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C122-BC7D-430E-868E-F9470A90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6880-2503-449C-8D2A-D059D2B9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3ED13-3255-456A-8B31-0988E049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D6BB-8CDF-4CA3-BE3C-8C06DFDE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34FB7-8411-4479-A2E4-D0FC2403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5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EE9993-79D4-41B4-97B4-256726CB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19844-30D3-4836-9038-DAE56E9E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0ECFF-3C48-4C06-A2AE-732071C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286D9-F3A6-4E0B-89F4-2639B4D59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E8E93-330B-46A3-A5C8-BC868B6FD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84DBC-D91A-4276-B721-9D07710E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3949D-D918-4727-9890-504BDF8B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D530E-21BD-41A1-815C-9C95123B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114C6-FC1C-4FEB-A633-314065CA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6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F6311-63EB-43AD-BD5D-62E64186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E3878-F4E2-4762-9134-41D8B20CD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572E7-D256-430B-92EA-0FA62EB8F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6F346-F81E-4354-894A-54B87567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665D0-9687-4105-A63E-D53DB68C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1EDF8-8FB6-463A-BEC7-15EE63F3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8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24FA3-2F38-4B67-9113-5963CDF5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6B80C-2244-47E6-80C1-A919EFD4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03E18-D8BD-4EFB-A340-022A1B715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8F4C-5AB1-4737-A754-839FD98AF388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C1E0-958F-4316-89B2-B480E6321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30722-899B-4210-B698-7C22F57D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AEE4-B613-45C3-B2AB-1910EAE2F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4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52" y="2098910"/>
            <a:ext cx="11532094" cy="1500326"/>
          </a:xfrm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10000" dirty="0">
                <a:latin typeface="SassoonPrimaryInfant" pitchFamily="2" charset="0"/>
              </a:rPr>
              <a:t>The dog got wet.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260745"/>
            <a:ext cx="11532094" cy="135055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latin typeface="SassoonPrimaryInfant" pitchFamily="2" charset="0"/>
              </a:rPr>
              <a:t>Lesson</a:t>
            </a:r>
          </a:p>
          <a:p>
            <a:pPr algn="l"/>
            <a:r>
              <a:rPr lang="en-GB" sz="4000" dirty="0">
                <a:latin typeface="SassoonPrimaryInfant" pitchFamily="2" charset="0"/>
              </a:rPr>
              <a:t>Have a go at reading the captions.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41F554-1D81-443E-84A1-3ADFEE59786D}"/>
              </a:ext>
            </a:extLst>
          </p:cNvPr>
          <p:cNvSpPr txBox="1">
            <a:spLocks/>
          </p:cNvSpPr>
          <p:nvPr/>
        </p:nvSpPr>
        <p:spPr>
          <a:xfrm>
            <a:off x="257452" y="4349399"/>
            <a:ext cx="11532094" cy="1500326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A man was hot.</a:t>
            </a:r>
          </a:p>
        </p:txBody>
      </p:sp>
    </p:spTree>
    <p:extLst>
      <p:ext uri="{BB962C8B-B14F-4D97-AF65-F5344CB8AC3E}">
        <p14:creationId xmlns:p14="http://schemas.microsoft.com/office/powerpoint/2010/main" val="48901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52" y="2098910"/>
            <a:ext cx="11532094" cy="1500326"/>
          </a:xfrm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10000" dirty="0">
                <a:latin typeface="SassoonPrimaryInfant" pitchFamily="2" charset="0"/>
              </a:rPr>
              <a:t>I am at the top.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260745"/>
            <a:ext cx="11532094" cy="135055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latin typeface="SassoonPrimaryInfant" pitchFamily="2" charset="0"/>
              </a:rPr>
              <a:t>Lesson</a:t>
            </a:r>
          </a:p>
          <a:p>
            <a:pPr algn="l"/>
            <a:r>
              <a:rPr lang="en-GB" sz="4000" dirty="0">
                <a:latin typeface="SassoonPrimaryInfant" pitchFamily="2" charset="0"/>
              </a:rPr>
              <a:t>Have a go at reading the captions.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41F554-1D81-443E-84A1-3ADFEE59786D}"/>
              </a:ext>
            </a:extLst>
          </p:cNvPr>
          <p:cNvSpPr txBox="1">
            <a:spLocks/>
          </p:cNvSpPr>
          <p:nvPr/>
        </p:nvSpPr>
        <p:spPr>
          <a:xfrm>
            <a:off x="257452" y="4349399"/>
            <a:ext cx="11532094" cy="1500326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A cat was on a mat.</a:t>
            </a:r>
          </a:p>
        </p:txBody>
      </p:sp>
    </p:spTree>
    <p:extLst>
      <p:ext uri="{BB962C8B-B14F-4D97-AF65-F5344CB8AC3E}">
        <p14:creationId xmlns:p14="http://schemas.microsoft.com/office/powerpoint/2010/main" val="4835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52" y="2098910"/>
            <a:ext cx="11532094" cy="1500326"/>
          </a:xfrm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l"/>
            <a:r>
              <a:rPr lang="en-GB" sz="10000" dirty="0">
                <a:latin typeface="SassoonPrimaryInfant" pitchFamily="2" charset="0"/>
              </a:rPr>
              <a:t>The cat is black.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260745"/>
            <a:ext cx="11532094" cy="135055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latin typeface="SassoonPrimaryInfant" pitchFamily="2" charset="0"/>
              </a:rPr>
              <a:t>Lesson</a:t>
            </a:r>
          </a:p>
          <a:p>
            <a:pPr algn="l"/>
            <a:r>
              <a:rPr lang="en-GB" sz="4000" dirty="0">
                <a:latin typeface="SassoonPrimaryInfant" pitchFamily="2" charset="0"/>
              </a:rPr>
              <a:t>Have a go at reading the captions.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41F554-1D81-443E-84A1-3ADFEE59786D}"/>
              </a:ext>
            </a:extLst>
          </p:cNvPr>
          <p:cNvSpPr txBox="1">
            <a:spLocks/>
          </p:cNvSpPr>
          <p:nvPr/>
        </p:nvSpPr>
        <p:spPr>
          <a:xfrm>
            <a:off x="257452" y="4349399"/>
            <a:ext cx="11532094" cy="1500326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Fog is on the hill.</a:t>
            </a:r>
          </a:p>
        </p:txBody>
      </p:sp>
    </p:spTree>
    <p:extLst>
      <p:ext uri="{BB962C8B-B14F-4D97-AF65-F5344CB8AC3E}">
        <p14:creationId xmlns:p14="http://schemas.microsoft.com/office/powerpoint/2010/main" val="33555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230" y="2960044"/>
            <a:ext cx="2145437" cy="1500326"/>
          </a:xfrm>
          <a:ln w="38100">
            <a:noFill/>
          </a:ln>
        </p:spPr>
        <p:txBody>
          <a:bodyPr>
            <a:noAutofit/>
          </a:bodyPr>
          <a:lstStyle/>
          <a:p>
            <a:pPr algn="l"/>
            <a:r>
              <a:rPr lang="en-GB" sz="10000" dirty="0">
                <a:latin typeface="SassoonPrimaryInfant" pitchFamily="2" charset="0"/>
              </a:rPr>
              <a:t>The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260745"/>
            <a:ext cx="11532094" cy="135055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latin typeface="SassoonPrimaryInfant" pitchFamily="2" charset="0"/>
              </a:rPr>
              <a:t>Lesson</a:t>
            </a:r>
          </a:p>
          <a:p>
            <a:pPr algn="l"/>
            <a:r>
              <a:rPr lang="en-GB" sz="4000" dirty="0">
                <a:latin typeface="SassoonPrimaryInfant" pitchFamily="2" charset="0"/>
              </a:rPr>
              <a:t>Now watch how the caption is made.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7D6ADBA-D182-4C98-B1F7-598EB9553269}"/>
              </a:ext>
            </a:extLst>
          </p:cNvPr>
          <p:cNvSpPr txBox="1">
            <a:spLocks/>
          </p:cNvSpPr>
          <p:nvPr/>
        </p:nvSpPr>
        <p:spPr>
          <a:xfrm>
            <a:off x="2922232" y="2960043"/>
            <a:ext cx="2288960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dog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CBF3BF-3831-4AB7-ABAC-C932CDC082D1}"/>
              </a:ext>
            </a:extLst>
          </p:cNvPr>
          <p:cNvSpPr txBox="1">
            <a:spLocks/>
          </p:cNvSpPr>
          <p:nvPr/>
        </p:nvSpPr>
        <p:spPr>
          <a:xfrm>
            <a:off x="5457176" y="2935630"/>
            <a:ext cx="1936074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got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3440B7F-96DE-4EC3-AF42-C6DF100B7801}"/>
              </a:ext>
            </a:extLst>
          </p:cNvPr>
          <p:cNvSpPr txBox="1">
            <a:spLocks/>
          </p:cNvSpPr>
          <p:nvPr/>
        </p:nvSpPr>
        <p:spPr>
          <a:xfrm>
            <a:off x="7895207" y="2959384"/>
            <a:ext cx="2669219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wet.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66E3265-A55C-4E00-9D71-9F76DE0F6465}"/>
              </a:ext>
            </a:extLst>
          </p:cNvPr>
          <p:cNvSpPr txBox="1">
            <a:spLocks/>
          </p:cNvSpPr>
          <p:nvPr/>
        </p:nvSpPr>
        <p:spPr>
          <a:xfrm>
            <a:off x="329953" y="5809118"/>
            <a:ext cx="11532094" cy="733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Have a go at writing the sentence yourself.</a:t>
            </a:r>
          </a:p>
        </p:txBody>
      </p:sp>
    </p:spTree>
    <p:extLst>
      <p:ext uri="{BB962C8B-B14F-4D97-AF65-F5344CB8AC3E}">
        <p14:creationId xmlns:p14="http://schemas.microsoft.com/office/powerpoint/2010/main" val="128771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0FF6-0BEB-4930-BCEE-595C0CB4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7363" y="2960044"/>
            <a:ext cx="701336" cy="1500326"/>
          </a:xfrm>
          <a:ln w="38100">
            <a:noFill/>
          </a:ln>
        </p:spPr>
        <p:txBody>
          <a:bodyPr>
            <a:noAutofit/>
          </a:bodyPr>
          <a:lstStyle/>
          <a:p>
            <a:pPr algn="l"/>
            <a:r>
              <a:rPr lang="en-GB" sz="10000" dirty="0">
                <a:latin typeface="SassoonPrimaryInfant" pitchFamily="2" charset="0"/>
              </a:rPr>
              <a:t>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B2F6B-7940-4ABE-8C69-CFDF4E6F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260745"/>
            <a:ext cx="11532094" cy="1350550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latin typeface="SassoonPrimaryInfant" pitchFamily="2" charset="0"/>
              </a:rPr>
              <a:t>Lesson</a:t>
            </a:r>
          </a:p>
          <a:p>
            <a:pPr algn="l"/>
            <a:r>
              <a:rPr lang="en-GB" sz="4000" dirty="0">
                <a:latin typeface="SassoonPrimaryInfant" pitchFamily="2" charset="0"/>
              </a:rPr>
              <a:t>Now watch how the caption is made.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B90352-5809-431E-A51C-51607A2CEB7A}"/>
              </a:ext>
            </a:extLst>
          </p:cNvPr>
          <p:cNvSpPr txBox="1">
            <a:spLocks/>
          </p:cNvSpPr>
          <p:nvPr/>
        </p:nvSpPr>
        <p:spPr>
          <a:xfrm>
            <a:off x="4089647" y="3269614"/>
            <a:ext cx="7611122" cy="659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latin typeface="SassoonPrimaryInfant" pitchFamily="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7D6ADBA-D182-4C98-B1F7-598EB9553269}"/>
              </a:ext>
            </a:extLst>
          </p:cNvPr>
          <p:cNvSpPr txBox="1">
            <a:spLocks/>
          </p:cNvSpPr>
          <p:nvPr/>
        </p:nvSpPr>
        <p:spPr>
          <a:xfrm>
            <a:off x="2203141" y="2960044"/>
            <a:ext cx="1818444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am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CBF3BF-3831-4AB7-ABAC-C932CDC082D1}"/>
              </a:ext>
            </a:extLst>
          </p:cNvPr>
          <p:cNvSpPr txBox="1">
            <a:spLocks/>
          </p:cNvSpPr>
          <p:nvPr/>
        </p:nvSpPr>
        <p:spPr>
          <a:xfrm>
            <a:off x="4338222" y="2935630"/>
            <a:ext cx="1432264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at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3440B7F-96DE-4EC3-AF42-C6DF100B7801}"/>
              </a:ext>
            </a:extLst>
          </p:cNvPr>
          <p:cNvSpPr txBox="1">
            <a:spLocks/>
          </p:cNvSpPr>
          <p:nvPr/>
        </p:nvSpPr>
        <p:spPr>
          <a:xfrm>
            <a:off x="6053091" y="2960044"/>
            <a:ext cx="2146918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the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631786B-FEE5-4864-8AFC-432755422121}"/>
              </a:ext>
            </a:extLst>
          </p:cNvPr>
          <p:cNvSpPr txBox="1">
            <a:spLocks/>
          </p:cNvSpPr>
          <p:nvPr/>
        </p:nvSpPr>
        <p:spPr>
          <a:xfrm>
            <a:off x="8482613" y="2932751"/>
            <a:ext cx="2357021" cy="1500326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0000" dirty="0">
                <a:latin typeface="SassoonPrimaryInfant" pitchFamily="2" charset="0"/>
              </a:rPr>
              <a:t>top.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66E3265-A55C-4E00-9D71-9F76DE0F6465}"/>
              </a:ext>
            </a:extLst>
          </p:cNvPr>
          <p:cNvSpPr txBox="1">
            <a:spLocks/>
          </p:cNvSpPr>
          <p:nvPr/>
        </p:nvSpPr>
        <p:spPr>
          <a:xfrm>
            <a:off x="329953" y="5809118"/>
            <a:ext cx="11532094" cy="733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>
                <a:latin typeface="SassoonPrimaryInfant" pitchFamily="2" charset="0"/>
              </a:rPr>
              <a:t>Have a go at writing the sentence yourself.</a:t>
            </a:r>
          </a:p>
        </p:txBody>
      </p:sp>
    </p:spTree>
    <p:extLst>
      <p:ext uri="{BB962C8B-B14F-4D97-AF65-F5344CB8AC3E}">
        <p14:creationId xmlns:p14="http://schemas.microsoft.com/office/powerpoint/2010/main" val="52996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SassoonPrimaryInfant</vt:lpstr>
      <vt:lpstr>Office Theme</vt:lpstr>
      <vt:lpstr>The dog got wet.</vt:lpstr>
      <vt:lpstr>I am at the top.</vt:lpstr>
      <vt:lpstr>The cat is black.</vt:lpstr>
      <vt:lpstr>The</vt:lpstr>
      <vt:lpstr>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oy</dc:title>
  <dc:creator>Julie Durrant</dc:creator>
  <cp:lastModifiedBy>Julie Durrant</cp:lastModifiedBy>
  <cp:revision>18</cp:revision>
  <dcterms:created xsi:type="dcterms:W3CDTF">2020-04-06T15:49:39Z</dcterms:created>
  <dcterms:modified xsi:type="dcterms:W3CDTF">2020-04-15T11:19:35Z</dcterms:modified>
</cp:coreProperties>
</file>