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4CD92-798D-41F8-ADA6-2F3ECA9858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B51938-C1FB-4025-AB01-CE99F93BD3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14F85D-84CD-49AD-BA0F-A355ABE0F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8F4C-5AB1-4737-A754-839FD98AF388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AC5CE-CAAE-400C-814F-78AC963BA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5518F8-72EC-4F51-94D0-22C4B682D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AEE4-B613-45C3-B2AB-1910EAE2FC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959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F7044-D2AF-4C90-9155-60CD4C8A1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811D79-B9B8-447A-8601-CEA822008C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9D1BBD-FE27-40DA-A89B-48F50DC7C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8F4C-5AB1-4737-A754-839FD98AF388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CA9185-7714-42FC-B5AA-6EC02D01B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4A10E-0E22-4982-958D-9DBE62622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AEE4-B613-45C3-B2AB-1910EAE2FC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7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CC6801-8044-4052-8BCA-506314C28A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2E39A2-E201-4B0A-BD9F-7801575CDF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D99B4-08F9-42B0-9BE0-67A3072E8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8F4C-5AB1-4737-A754-839FD98AF388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4C763-68C6-411C-A8DD-9AC16851E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D26720-91EE-4280-BF39-286F1E5BE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AEE4-B613-45C3-B2AB-1910EAE2FC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68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65622-B74B-4C11-B181-4600DA7F6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9B743-94C5-4481-A877-20E0304823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09D8B-821D-4D5E-821D-8D36CE50D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8F4C-5AB1-4737-A754-839FD98AF388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50F550-A568-4812-A5FD-72A03D895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33B014-C0D0-4A5C-9E8B-D392875F1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AEE4-B613-45C3-B2AB-1910EAE2FC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800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F18BB-9B32-43CF-BF85-E94B9187C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E42EFB-CAA7-4E46-9581-49EB9B961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969B80-CF0D-41FA-9DC6-3FBDF4C52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8F4C-5AB1-4737-A754-839FD98AF388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2DB2CD-19B5-49CA-9D43-849780520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7FBB8-207E-431A-AA7D-22378185E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AEE4-B613-45C3-B2AB-1910EAE2FC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71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7C251-57E5-42C1-88B3-5F1DCE9F1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93EB4-C482-4BCF-AF84-DF9BB53F39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2BA499-6185-47F1-B0BC-B4071882A6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E7718D-CB9D-47BF-97EC-E227D8887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8F4C-5AB1-4737-A754-839FD98AF388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7D9C5D-FF15-42DB-AD83-D0BF959EC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35DFC7-177D-414F-AD09-CFA44B8BD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AEE4-B613-45C3-B2AB-1910EAE2FC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887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5BD4D-7883-4E20-B085-1B25A5C74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320545-F5F8-44B0-958F-D63927B5EE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60BAF0-B3CD-4DFF-84A7-BA322B703C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342D5F-6FA9-48B7-AC28-5007601F1E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79D489-C0F9-4B77-A631-EE6D5E3D7E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AA607F-54DC-4A3E-8D0A-84B6B08FA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8F4C-5AB1-4737-A754-839FD98AF388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5D0627-5454-4E20-88AD-3F00EC150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B0C122-BC7D-430E-868E-F9470A90B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AEE4-B613-45C3-B2AB-1910EAE2FC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420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16880-2503-449C-8D2A-D059D2B9B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93ED13-3255-456A-8B31-0988E0490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8F4C-5AB1-4737-A754-839FD98AF388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FFD6BB-8CDF-4CA3-BE3C-8C06DFDE1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634FB7-8411-4479-A2E4-D0FC24030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AEE4-B613-45C3-B2AB-1910EAE2FC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452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EE9993-79D4-41B4-97B4-256726CB8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8F4C-5AB1-4737-A754-839FD98AF388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F19844-30D3-4836-9038-DAE56E9E3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30ECFF-3C48-4C06-A2AE-732071C91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AEE4-B613-45C3-B2AB-1910EAE2FC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286D9-F3A6-4E0B-89F4-2639B4D59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E8E93-330B-46A3-A5C8-BC868B6FD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884DBC-D91A-4276-B721-9D07710E60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83949D-D918-4727-9890-504BDF8B6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8F4C-5AB1-4737-A754-839FD98AF388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1D530E-21BD-41A1-815C-9C95123B3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4114C6-FC1C-4FEB-A633-314065CA3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AEE4-B613-45C3-B2AB-1910EAE2FC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605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F6311-63EB-43AD-BD5D-62E64186B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7E3878-F4E2-4762-9134-41D8B20CD6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4572E7-D256-430B-92EA-0FA62EB8F4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E6F346-F81E-4354-894A-54B875674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8F4C-5AB1-4737-A754-839FD98AF388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B665D0-9687-4105-A63E-D53DB68C8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71EDF8-8FB6-463A-BEC7-15EE63F3A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AEE4-B613-45C3-B2AB-1910EAE2FC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688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224FA3-2F38-4B67-9113-5963CDF54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96B80C-2244-47E6-80C1-A919EFD4FD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D03E18-D8BD-4EFB-A340-022A1B715A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88F4C-5AB1-4737-A754-839FD98AF388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76C1E0-958F-4316-89B2-B480E63214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330722-899B-4210-B698-7C22F57DA9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AAEE4-B613-45C3-B2AB-1910EAE2FC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490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C0FF6-0BEB-4930-BCEE-595C0CB488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89647" y="372864"/>
            <a:ext cx="2311153" cy="1500326"/>
          </a:xfrm>
        </p:spPr>
        <p:txBody>
          <a:bodyPr>
            <a:noAutofit/>
          </a:bodyPr>
          <a:lstStyle/>
          <a:p>
            <a:r>
              <a:rPr lang="en-GB" sz="10000" dirty="0" err="1">
                <a:latin typeface="SassoonPrimaryInfant" pitchFamily="2" charset="0"/>
              </a:rPr>
              <a:t>igh</a:t>
            </a:r>
            <a:endParaRPr lang="en-GB" sz="10000" dirty="0">
              <a:latin typeface="SassoonPrimaryInfant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BB2F6B-7940-4ABE-8C69-CFDF4E6FFE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69475" y="793405"/>
            <a:ext cx="4728468" cy="659244"/>
          </a:xfrm>
        </p:spPr>
        <p:txBody>
          <a:bodyPr>
            <a:normAutofit/>
          </a:bodyPr>
          <a:lstStyle/>
          <a:p>
            <a:r>
              <a:rPr lang="en-GB" sz="4000" dirty="0">
                <a:latin typeface="SassoonPrimaryInfant" pitchFamily="2" charset="0"/>
              </a:rPr>
              <a:t>fly h</a:t>
            </a:r>
            <a:r>
              <a:rPr lang="en-GB" sz="4000" b="1" u="sng" dirty="0">
                <a:latin typeface="SassoonPrimaryInfant" pitchFamily="2" charset="0"/>
              </a:rPr>
              <a:t>igh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D474AFC9-9583-4F7E-984D-057E20EBC5C9}"/>
              </a:ext>
            </a:extLst>
          </p:cNvPr>
          <p:cNvSpPr txBox="1">
            <a:spLocks/>
          </p:cNvSpPr>
          <p:nvPr/>
        </p:nvSpPr>
        <p:spPr>
          <a:xfrm>
            <a:off x="4358935" y="2259700"/>
            <a:ext cx="7341833" cy="4225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4000" dirty="0">
                <a:latin typeface="SassoonPrimaryInfant" pitchFamily="2" charset="0"/>
              </a:rPr>
              <a:t>Practice writing the ‘</a:t>
            </a:r>
            <a:r>
              <a:rPr lang="en-GB" sz="4000" dirty="0" err="1">
                <a:latin typeface="SassoonPrimaryInfant" pitchFamily="2" charset="0"/>
              </a:rPr>
              <a:t>igh</a:t>
            </a:r>
            <a:r>
              <a:rPr lang="en-GB" sz="4000" dirty="0">
                <a:latin typeface="SassoonPrimaryInfant" pitchFamily="2" charset="0"/>
              </a:rPr>
              <a:t>’ grapheme in the air with your finger:</a:t>
            </a:r>
          </a:p>
          <a:p>
            <a:pPr marL="571500" indent="-571500" algn="l">
              <a:buFontTx/>
              <a:buChar char="-"/>
            </a:pPr>
            <a:r>
              <a:rPr lang="en-GB" sz="4000" dirty="0">
                <a:latin typeface="SassoonPrimaryInfant" pitchFamily="2" charset="0"/>
              </a:rPr>
              <a:t>Can you do one big?</a:t>
            </a:r>
          </a:p>
          <a:p>
            <a:pPr marL="571500" indent="-571500" algn="l">
              <a:buFontTx/>
              <a:buChar char="-"/>
            </a:pPr>
            <a:r>
              <a:rPr lang="en-GB" sz="4000" dirty="0">
                <a:latin typeface="SassoonPrimaryInfant" pitchFamily="2" charset="0"/>
              </a:rPr>
              <a:t>One small?</a:t>
            </a:r>
          </a:p>
          <a:p>
            <a:pPr marL="571500" indent="-571500" algn="l">
              <a:buFontTx/>
              <a:buChar char="-"/>
            </a:pPr>
            <a:r>
              <a:rPr lang="en-GB" sz="4000" dirty="0">
                <a:latin typeface="SassoonPrimaryInfant" pitchFamily="2" charset="0"/>
              </a:rPr>
              <a:t>One GIANT?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97B90352-5809-431E-A51C-51607A2CEB7A}"/>
              </a:ext>
            </a:extLst>
          </p:cNvPr>
          <p:cNvSpPr txBox="1">
            <a:spLocks/>
          </p:cNvSpPr>
          <p:nvPr/>
        </p:nvSpPr>
        <p:spPr>
          <a:xfrm>
            <a:off x="4089647" y="3269614"/>
            <a:ext cx="7611122" cy="6592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6000" dirty="0">
              <a:latin typeface="SassoonPrimaryInfant" pitchFamily="2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6E86CD2-F8D9-4719-A4A3-75C076D57C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092" y="221433"/>
            <a:ext cx="3919168" cy="5663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018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C0FF6-0BEB-4930-BCEE-595C0CB488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89647" y="372864"/>
            <a:ext cx="2479828" cy="1500326"/>
          </a:xfrm>
        </p:spPr>
        <p:txBody>
          <a:bodyPr>
            <a:noAutofit/>
          </a:bodyPr>
          <a:lstStyle/>
          <a:p>
            <a:r>
              <a:rPr lang="en-GB" sz="10000" dirty="0" err="1">
                <a:latin typeface="SassoonPrimaryInfant" pitchFamily="2" charset="0"/>
              </a:rPr>
              <a:t>igh</a:t>
            </a:r>
            <a:endParaRPr lang="en-GB" sz="10000" dirty="0">
              <a:latin typeface="SassoonPrimaryInfant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BB2F6B-7940-4ABE-8C69-CFDF4E6FFE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69475" y="793405"/>
            <a:ext cx="4728468" cy="659244"/>
          </a:xfrm>
        </p:spPr>
        <p:txBody>
          <a:bodyPr>
            <a:normAutofit/>
          </a:bodyPr>
          <a:lstStyle/>
          <a:p>
            <a:r>
              <a:rPr lang="en-GB" sz="4000" dirty="0">
                <a:latin typeface="SassoonPrimaryInfant" pitchFamily="2" charset="0"/>
              </a:rPr>
              <a:t>fly h</a:t>
            </a:r>
            <a:r>
              <a:rPr lang="en-GB" sz="4000" b="1" u="sng" dirty="0">
                <a:latin typeface="SassoonPrimaryInfant" pitchFamily="2" charset="0"/>
              </a:rPr>
              <a:t>igh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D474AFC9-9583-4F7E-984D-057E20EBC5C9}"/>
              </a:ext>
            </a:extLst>
          </p:cNvPr>
          <p:cNvSpPr txBox="1">
            <a:spLocks/>
          </p:cNvSpPr>
          <p:nvPr/>
        </p:nvSpPr>
        <p:spPr>
          <a:xfrm>
            <a:off x="4089647" y="2259700"/>
            <a:ext cx="7611122" cy="6592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000" b="1" dirty="0">
                <a:latin typeface="SassoonPrimaryInfant" pitchFamily="2" charset="0"/>
              </a:rPr>
              <a:t>Think of some words that have ‘ay’ in: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97B90352-5809-431E-A51C-51607A2CEB7A}"/>
              </a:ext>
            </a:extLst>
          </p:cNvPr>
          <p:cNvSpPr txBox="1">
            <a:spLocks/>
          </p:cNvSpPr>
          <p:nvPr/>
        </p:nvSpPr>
        <p:spPr>
          <a:xfrm>
            <a:off x="4089647" y="3269614"/>
            <a:ext cx="7611122" cy="6592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6000" dirty="0">
              <a:latin typeface="SassoonPrimaryInfant" pitchFamily="2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F9CF985-B168-452E-BAEE-5362256095E1}"/>
              </a:ext>
            </a:extLst>
          </p:cNvPr>
          <p:cNvSpPr txBox="1">
            <a:spLocks/>
          </p:cNvSpPr>
          <p:nvPr/>
        </p:nvSpPr>
        <p:spPr>
          <a:xfrm>
            <a:off x="4089647" y="3269614"/>
            <a:ext cx="3216675" cy="9827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000" dirty="0">
                <a:latin typeface="SassoonPrimaryInfant" pitchFamily="2" charset="0"/>
              </a:rPr>
              <a:t>flight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D9A0821D-7D4C-4E6F-A524-DF87926127A0}"/>
              </a:ext>
            </a:extLst>
          </p:cNvPr>
          <p:cNvSpPr txBox="1">
            <a:spLocks/>
          </p:cNvSpPr>
          <p:nvPr/>
        </p:nvSpPr>
        <p:spPr>
          <a:xfrm>
            <a:off x="4108696" y="4389030"/>
            <a:ext cx="3216675" cy="9827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000" dirty="0">
                <a:latin typeface="SassoonPrimaryInfant" pitchFamily="2" charset="0"/>
              </a:rPr>
              <a:t>high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3DEA216A-C6C2-4433-A484-D76820985D31}"/>
              </a:ext>
            </a:extLst>
          </p:cNvPr>
          <p:cNvSpPr txBox="1">
            <a:spLocks/>
          </p:cNvSpPr>
          <p:nvPr/>
        </p:nvSpPr>
        <p:spPr>
          <a:xfrm>
            <a:off x="7325371" y="3305454"/>
            <a:ext cx="3216675" cy="9827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000" dirty="0">
                <a:latin typeface="SassoonPrimaryInfant" pitchFamily="2" charset="0"/>
              </a:rPr>
              <a:t>night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2344D22-B739-402F-95F1-CD94A3EF6C5E}"/>
              </a:ext>
            </a:extLst>
          </p:cNvPr>
          <p:cNvSpPr txBox="1">
            <a:spLocks/>
          </p:cNvSpPr>
          <p:nvPr/>
        </p:nvSpPr>
        <p:spPr>
          <a:xfrm>
            <a:off x="7306322" y="4452483"/>
            <a:ext cx="3216675" cy="9827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000" dirty="0">
                <a:latin typeface="SassoonPrimaryInfant" pitchFamily="2" charset="0"/>
              </a:rPr>
              <a:t>sight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62FD9578-B30E-426D-929B-0D5BD4362CAE}"/>
              </a:ext>
            </a:extLst>
          </p:cNvPr>
          <p:cNvSpPr txBox="1">
            <a:spLocks/>
          </p:cNvSpPr>
          <p:nvPr/>
        </p:nvSpPr>
        <p:spPr>
          <a:xfrm>
            <a:off x="4023063" y="5520564"/>
            <a:ext cx="3216675" cy="9827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000" dirty="0">
                <a:latin typeface="SassoonPrimaryInfant" pitchFamily="2" charset="0"/>
              </a:rPr>
              <a:t>light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1F1ADB1F-D327-4AA2-8409-6C1AC3452186}"/>
              </a:ext>
            </a:extLst>
          </p:cNvPr>
          <p:cNvSpPr txBox="1">
            <a:spLocks/>
          </p:cNvSpPr>
          <p:nvPr/>
        </p:nvSpPr>
        <p:spPr>
          <a:xfrm>
            <a:off x="7306322" y="5435273"/>
            <a:ext cx="3216675" cy="9827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000" dirty="0">
                <a:latin typeface="SassoonPrimaryInfant" pitchFamily="2" charset="0"/>
              </a:rPr>
              <a:t>bright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643B20D-32FD-406C-A27C-35E37434EF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092" y="221433"/>
            <a:ext cx="3919168" cy="5663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021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C0FF6-0BEB-4930-BCEE-595C0CB488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89647" y="372864"/>
            <a:ext cx="2408807" cy="1500326"/>
          </a:xfrm>
        </p:spPr>
        <p:txBody>
          <a:bodyPr>
            <a:noAutofit/>
          </a:bodyPr>
          <a:lstStyle/>
          <a:p>
            <a:r>
              <a:rPr lang="en-GB" sz="10000" dirty="0" err="1">
                <a:latin typeface="SassoonPrimaryInfant" pitchFamily="2" charset="0"/>
              </a:rPr>
              <a:t>igh</a:t>
            </a:r>
            <a:endParaRPr lang="en-GB" sz="10000" dirty="0">
              <a:latin typeface="SassoonPrimaryInfant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BB2F6B-7940-4ABE-8C69-CFDF4E6FFE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69475" y="793405"/>
            <a:ext cx="4728468" cy="659244"/>
          </a:xfrm>
        </p:spPr>
        <p:txBody>
          <a:bodyPr>
            <a:normAutofit/>
          </a:bodyPr>
          <a:lstStyle/>
          <a:p>
            <a:r>
              <a:rPr lang="en-GB" sz="4000" dirty="0">
                <a:latin typeface="SassoonPrimaryInfant" pitchFamily="2" charset="0"/>
              </a:rPr>
              <a:t>fly h</a:t>
            </a:r>
            <a:r>
              <a:rPr lang="en-GB" sz="4000" b="1" u="sng" dirty="0">
                <a:latin typeface="SassoonPrimaryInfant" pitchFamily="2" charset="0"/>
              </a:rPr>
              <a:t>igh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D474AFC9-9583-4F7E-984D-057E20EBC5C9}"/>
              </a:ext>
            </a:extLst>
          </p:cNvPr>
          <p:cNvSpPr txBox="1">
            <a:spLocks/>
          </p:cNvSpPr>
          <p:nvPr/>
        </p:nvSpPr>
        <p:spPr>
          <a:xfrm>
            <a:off x="4341181" y="2259699"/>
            <a:ext cx="7359588" cy="435416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4000" dirty="0">
                <a:latin typeface="SassoonPrimaryInfant" pitchFamily="2" charset="0"/>
              </a:rPr>
              <a:t>Practise writing a line of ‘</a:t>
            </a:r>
            <a:r>
              <a:rPr lang="en-GB" sz="4000" dirty="0" err="1">
                <a:latin typeface="SassoonPrimaryInfant" pitchFamily="2" charset="0"/>
              </a:rPr>
              <a:t>igh</a:t>
            </a:r>
            <a:r>
              <a:rPr lang="en-GB" sz="4000" dirty="0">
                <a:latin typeface="SassoonPrimaryInfant" pitchFamily="2" charset="0"/>
              </a:rPr>
              <a:t>’ on a piece of paper or in a note book.</a:t>
            </a:r>
          </a:p>
          <a:p>
            <a:pPr algn="l"/>
            <a:endParaRPr lang="en-GB" sz="4000" dirty="0">
              <a:latin typeface="SassoonPrimaryInfant" pitchFamily="2" charset="0"/>
            </a:endParaRPr>
          </a:p>
          <a:p>
            <a:pPr algn="l"/>
            <a:r>
              <a:rPr lang="en-GB" sz="4000" dirty="0">
                <a:latin typeface="SassoonPrimaryInfant" pitchFamily="2" charset="0"/>
              </a:rPr>
              <a:t>Don’t forget your finger spaces!</a:t>
            </a:r>
          </a:p>
          <a:p>
            <a:pPr algn="l"/>
            <a:endParaRPr lang="en-GB" sz="4000" dirty="0">
              <a:latin typeface="SassoonPrimaryInfant" pitchFamily="2" charset="0"/>
            </a:endParaRPr>
          </a:p>
          <a:p>
            <a:pPr algn="l"/>
            <a:r>
              <a:rPr lang="en-GB" sz="4000" b="1" i="1" dirty="0">
                <a:latin typeface="SassoonPrimaryInfant" pitchFamily="2" charset="0"/>
              </a:rPr>
              <a:t>Challenge: </a:t>
            </a:r>
            <a:r>
              <a:rPr lang="en-GB" sz="4000" i="1" dirty="0">
                <a:latin typeface="SassoonPrimaryInfant" pitchFamily="2" charset="0"/>
              </a:rPr>
              <a:t>Write the words ‘high’, ‘light’ and </a:t>
            </a:r>
            <a:r>
              <a:rPr lang="en-GB" sz="4000" i="1">
                <a:latin typeface="SassoonPrimaryInfant" pitchFamily="2" charset="0"/>
              </a:rPr>
              <a:t>‘night’.</a:t>
            </a:r>
            <a:endParaRPr lang="en-GB" sz="4000" i="1" dirty="0">
              <a:latin typeface="SassoonPrimaryInfant" pitchFamily="2" charset="0"/>
            </a:endParaRPr>
          </a:p>
          <a:p>
            <a:pPr algn="l"/>
            <a:endParaRPr lang="en-GB" sz="4000" dirty="0">
              <a:latin typeface="SassoonPrimaryInfant" pitchFamily="2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97B90352-5809-431E-A51C-51607A2CEB7A}"/>
              </a:ext>
            </a:extLst>
          </p:cNvPr>
          <p:cNvSpPr txBox="1">
            <a:spLocks/>
          </p:cNvSpPr>
          <p:nvPr/>
        </p:nvSpPr>
        <p:spPr>
          <a:xfrm>
            <a:off x="4089647" y="3269614"/>
            <a:ext cx="7611122" cy="6592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6000" dirty="0">
              <a:latin typeface="SassoonPrimaryInfant" pitchFamily="2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D4AB6CF-3CE4-467B-98A3-A5B87B5F2F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092" y="221433"/>
            <a:ext cx="3919168" cy="5663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893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92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SassoonPrimaryInfant</vt:lpstr>
      <vt:lpstr>Office Theme</vt:lpstr>
      <vt:lpstr>igh</vt:lpstr>
      <vt:lpstr>igh</vt:lpstr>
      <vt:lpstr>igh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oy</dc:title>
  <dc:creator>Julie Durrant</dc:creator>
  <cp:lastModifiedBy>Julie Durrant</cp:lastModifiedBy>
  <cp:revision>17</cp:revision>
  <dcterms:created xsi:type="dcterms:W3CDTF">2020-04-06T15:49:39Z</dcterms:created>
  <dcterms:modified xsi:type="dcterms:W3CDTF">2020-04-06T16:55:28Z</dcterms:modified>
</cp:coreProperties>
</file>